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2" d="100"/>
          <a:sy n="52" d="100"/>
        </p:scale>
        <p:origin x="90" y="1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84D4-6F20-476E-83DE-DBBFD18813F7}" type="datetimeFigureOut">
              <a:rPr lang="es-CO" smtClean="0"/>
              <a:t>15/02/2019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ED48-E4D2-4AD6-B4A5-E6BF695BA0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10656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84D4-6F20-476E-83DE-DBBFD18813F7}" type="datetimeFigureOut">
              <a:rPr lang="es-CO" smtClean="0"/>
              <a:t>15/02/2019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ED48-E4D2-4AD6-B4A5-E6BF695BA0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5873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84D4-6F20-476E-83DE-DBBFD18813F7}" type="datetimeFigureOut">
              <a:rPr lang="es-CO" smtClean="0"/>
              <a:t>15/02/2019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ED48-E4D2-4AD6-B4A5-E6BF695BA0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03150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84D4-6F20-476E-83DE-DBBFD18813F7}" type="datetimeFigureOut">
              <a:rPr lang="es-CO" smtClean="0"/>
              <a:t>15/02/2019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ED48-E4D2-4AD6-B4A5-E6BF695BA0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54866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84D4-6F20-476E-83DE-DBBFD18813F7}" type="datetimeFigureOut">
              <a:rPr lang="es-CO" smtClean="0"/>
              <a:t>15/02/2019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ED48-E4D2-4AD6-B4A5-E6BF695BA0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53918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84D4-6F20-476E-83DE-DBBFD18813F7}" type="datetimeFigureOut">
              <a:rPr lang="es-CO" smtClean="0"/>
              <a:t>15/02/2019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ED48-E4D2-4AD6-B4A5-E6BF695BA0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6670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84D4-6F20-476E-83DE-DBBFD18813F7}" type="datetimeFigureOut">
              <a:rPr lang="es-CO" smtClean="0"/>
              <a:t>15/02/2019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ED48-E4D2-4AD6-B4A5-E6BF695BA0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7241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84D4-6F20-476E-83DE-DBBFD18813F7}" type="datetimeFigureOut">
              <a:rPr lang="es-CO" smtClean="0"/>
              <a:t>15/02/2019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ED48-E4D2-4AD6-B4A5-E6BF695BA0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09560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84D4-6F20-476E-83DE-DBBFD18813F7}" type="datetimeFigureOut">
              <a:rPr lang="es-CO" smtClean="0"/>
              <a:t>15/02/2019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ED48-E4D2-4AD6-B4A5-E6BF695BA0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2377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84D4-6F20-476E-83DE-DBBFD18813F7}" type="datetimeFigureOut">
              <a:rPr lang="es-CO" smtClean="0"/>
              <a:t>15/02/2019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ED48-E4D2-4AD6-B4A5-E6BF695BA0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86988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84D4-6F20-476E-83DE-DBBFD18813F7}" type="datetimeFigureOut">
              <a:rPr lang="es-CO" smtClean="0"/>
              <a:t>15/02/2019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ED48-E4D2-4AD6-B4A5-E6BF695BA0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5768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784D4-6F20-476E-83DE-DBBFD18813F7}" type="datetimeFigureOut">
              <a:rPr lang="es-CO" smtClean="0"/>
              <a:t>15/02/2019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0ED48-E4D2-4AD6-B4A5-E6BF695BA0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4738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42596" y="503853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285236" y="503852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327876" y="503852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3370516" y="503852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413156" y="503852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5455796" y="503852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6498436" y="503851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7541076" y="503851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8583716" y="503850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9626356" y="503850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0668996" y="503850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11711636" y="503850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-258146" y="1757265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784494" y="1757264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1827134" y="1757264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2869774" y="1757264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3912414" y="1757264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4955054" y="1757264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5997694" y="1757263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7040334" y="1757263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8082974" y="1757262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9125614" y="1757262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10168254" y="1757262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9" name="CuadroTexto 28"/>
          <p:cNvSpPr txBox="1"/>
          <p:nvPr/>
        </p:nvSpPr>
        <p:spPr>
          <a:xfrm>
            <a:off x="11210894" y="1757262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CuadroTexto 29"/>
          <p:cNvSpPr txBox="1"/>
          <p:nvPr/>
        </p:nvSpPr>
        <p:spPr>
          <a:xfrm>
            <a:off x="242596" y="3010676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1285236" y="3010675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2327876" y="3010675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3370516" y="3010675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4" name="CuadroTexto 33"/>
          <p:cNvSpPr txBox="1"/>
          <p:nvPr/>
        </p:nvSpPr>
        <p:spPr>
          <a:xfrm>
            <a:off x="4413156" y="3010675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5" name="CuadroTexto 34"/>
          <p:cNvSpPr txBox="1"/>
          <p:nvPr/>
        </p:nvSpPr>
        <p:spPr>
          <a:xfrm>
            <a:off x="5455796" y="3010675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6" name="CuadroTexto 35"/>
          <p:cNvSpPr txBox="1"/>
          <p:nvPr/>
        </p:nvSpPr>
        <p:spPr>
          <a:xfrm>
            <a:off x="6498436" y="3010674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7541076" y="3010674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8" name="CuadroTexto 37"/>
          <p:cNvSpPr txBox="1"/>
          <p:nvPr/>
        </p:nvSpPr>
        <p:spPr>
          <a:xfrm>
            <a:off x="8583716" y="3010673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9" name="CuadroTexto 38"/>
          <p:cNvSpPr txBox="1"/>
          <p:nvPr/>
        </p:nvSpPr>
        <p:spPr>
          <a:xfrm>
            <a:off x="9626356" y="3010673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0" name="CuadroTexto 39"/>
          <p:cNvSpPr txBox="1"/>
          <p:nvPr/>
        </p:nvSpPr>
        <p:spPr>
          <a:xfrm>
            <a:off x="10668996" y="3010673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1" name="CuadroTexto 40"/>
          <p:cNvSpPr txBox="1"/>
          <p:nvPr/>
        </p:nvSpPr>
        <p:spPr>
          <a:xfrm>
            <a:off x="11711636" y="3010673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2" name="CuadroTexto 41"/>
          <p:cNvSpPr txBox="1"/>
          <p:nvPr/>
        </p:nvSpPr>
        <p:spPr>
          <a:xfrm>
            <a:off x="-238736" y="4264084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3" name="CuadroTexto 42"/>
          <p:cNvSpPr txBox="1"/>
          <p:nvPr/>
        </p:nvSpPr>
        <p:spPr>
          <a:xfrm>
            <a:off x="803904" y="4264083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4" name="CuadroTexto 43"/>
          <p:cNvSpPr txBox="1"/>
          <p:nvPr/>
        </p:nvSpPr>
        <p:spPr>
          <a:xfrm>
            <a:off x="1846544" y="4264083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5" name="CuadroTexto 44"/>
          <p:cNvSpPr txBox="1"/>
          <p:nvPr/>
        </p:nvSpPr>
        <p:spPr>
          <a:xfrm>
            <a:off x="2889184" y="4264083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6" name="CuadroTexto 45"/>
          <p:cNvSpPr txBox="1"/>
          <p:nvPr/>
        </p:nvSpPr>
        <p:spPr>
          <a:xfrm>
            <a:off x="3931824" y="4264083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7" name="CuadroTexto 46"/>
          <p:cNvSpPr txBox="1"/>
          <p:nvPr/>
        </p:nvSpPr>
        <p:spPr>
          <a:xfrm>
            <a:off x="4974464" y="4264083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8" name="CuadroTexto 47"/>
          <p:cNvSpPr txBox="1"/>
          <p:nvPr/>
        </p:nvSpPr>
        <p:spPr>
          <a:xfrm>
            <a:off x="6017104" y="4264082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9" name="CuadroTexto 48"/>
          <p:cNvSpPr txBox="1"/>
          <p:nvPr/>
        </p:nvSpPr>
        <p:spPr>
          <a:xfrm>
            <a:off x="7059744" y="4264082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0" name="CuadroTexto 49"/>
          <p:cNvSpPr txBox="1"/>
          <p:nvPr/>
        </p:nvSpPr>
        <p:spPr>
          <a:xfrm>
            <a:off x="8102384" y="4264081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1" name="CuadroTexto 50"/>
          <p:cNvSpPr txBox="1"/>
          <p:nvPr/>
        </p:nvSpPr>
        <p:spPr>
          <a:xfrm>
            <a:off x="9145024" y="4264081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2" name="CuadroTexto 51"/>
          <p:cNvSpPr txBox="1"/>
          <p:nvPr/>
        </p:nvSpPr>
        <p:spPr>
          <a:xfrm>
            <a:off x="10187664" y="4264081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3" name="CuadroTexto 52"/>
          <p:cNvSpPr txBox="1"/>
          <p:nvPr/>
        </p:nvSpPr>
        <p:spPr>
          <a:xfrm>
            <a:off x="11230304" y="4264081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4" name="CuadroTexto 53"/>
          <p:cNvSpPr txBox="1"/>
          <p:nvPr/>
        </p:nvSpPr>
        <p:spPr>
          <a:xfrm>
            <a:off x="242596" y="5517488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5" name="CuadroTexto 54"/>
          <p:cNvSpPr txBox="1"/>
          <p:nvPr/>
        </p:nvSpPr>
        <p:spPr>
          <a:xfrm>
            <a:off x="1285236" y="5517487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6" name="CuadroTexto 55"/>
          <p:cNvSpPr txBox="1"/>
          <p:nvPr/>
        </p:nvSpPr>
        <p:spPr>
          <a:xfrm>
            <a:off x="2327876" y="5517487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7" name="CuadroTexto 56"/>
          <p:cNvSpPr txBox="1"/>
          <p:nvPr/>
        </p:nvSpPr>
        <p:spPr>
          <a:xfrm>
            <a:off x="3370516" y="5517487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8" name="CuadroTexto 57"/>
          <p:cNvSpPr txBox="1"/>
          <p:nvPr/>
        </p:nvSpPr>
        <p:spPr>
          <a:xfrm>
            <a:off x="4413156" y="5517487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9" name="CuadroTexto 58"/>
          <p:cNvSpPr txBox="1"/>
          <p:nvPr/>
        </p:nvSpPr>
        <p:spPr>
          <a:xfrm>
            <a:off x="5455796" y="5517487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0" name="CuadroTexto 59"/>
          <p:cNvSpPr txBox="1"/>
          <p:nvPr/>
        </p:nvSpPr>
        <p:spPr>
          <a:xfrm>
            <a:off x="6498436" y="5517486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1" name="CuadroTexto 60"/>
          <p:cNvSpPr txBox="1"/>
          <p:nvPr/>
        </p:nvSpPr>
        <p:spPr>
          <a:xfrm>
            <a:off x="7541076" y="5517486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2" name="CuadroTexto 61"/>
          <p:cNvSpPr txBox="1"/>
          <p:nvPr/>
        </p:nvSpPr>
        <p:spPr>
          <a:xfrm>
            <a:off x="8583716" y="5517485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3" name="CuadroTexto 62"/>
          <p:cNvSpPr txBox="1"/>
          <p:nvPr/>
        </p:nvSpPr>
        <p:spPr>
          <a:xfrm>
            <a:off x="9626356" y="5517485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4" name="CuadroTexto 63"/>
          <p:cNvSpPr txBox="1"/>
          <p:nvPr/>
        </p:nvSpPr>
        <p:spPr>
          <a:xfrm>
            <a:off x="10668996" y="5517485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5" name="CuadroTexto 64"/>
          <p:cNvSpPr txBox="1"/>
          <p:nvPr/>
        </p:nvSpPr>
        <p:spPr>
          <a:xfrm>
            <a:off x="11711636" y="5517485"/>
            <a:ext cx="691215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Logo de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Colegio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Marca </a:t>
            </a:r>
          </a:p>
          <a:p>
            <a:pPr algn="ctr"/>
            <a:r>
              <a:rPr lang="es-CO" sz="1200" dirty="0" smtClean="0">
                <a:solidFill>
                  <a:schemeClr val="bg1">
                    <a:lumMod val="50000"/>
                  </a:schemeClr>
                </a:solidFill>
              </a:rPr>
              <a:t>De agua</a:t>
            </a:r>
            <a:endParaRPr 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6" name="Rectángulo redondeado 65"/>
          <p:cNvSpPr/>
          <p:nvPr/>
        </p:nvSpPr>
        <p:spPr>
          <a:xfrm>
            <a:off x="1174477" y="745903"/>
            <a:ext cx="9945068" cy="145557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CO" dirty="0" smtClean="0"/>
              <a:t>				COLEGIO </a:t>
            </a:r>
            <a:r>
              <a:rPr lang="es-CO" dirty="0" err="1" smtClean="0"/>
              <a:t>XxxxxxxxxXXXXXXXXXXXXXXXXXX</a:t>
            </a:r>
            <a:endParaRPr lang="es-CO" dirty="0" smtClean="0"/>
          </a:p>
          <a:p>
            <a:r>
              <a:rPr lang="es-CO" sz="2800" b="1" dirty="0" smtClean="0"/>
              <a:t>				           </a:t>
            </a:r>
            <a:r>
              <a:rPr lang="es-CO" sz="3600" b="1" dirty="0" smtClean="0"/>
              <a:t>ELECCIONES</a:t>
            </a:r>
            <a:endParaRPr lang="es-CO" sz="2800" b="1" dirty="0" smtClean="0"/>
          </a:p>
          <a:p>
            <a:r>
              <a:rPr lang="es-CO" sz="2400" b="1" dirty="0" smtClean="0"/>
              <a:t>				PERSONERO ESTUDIANTIL 2019</a:t>
            </a:r>
            <a:endParaRPr lang="es-CO" sz="2400" b="1" dirty="0"/>
          </a:p>
        </p:txBody>
      </p:sp>
      <p:sp>
        <p:nvSpPr>
          <p:cNvPr id="67" name="CuadroTexto 66"/>
          <p:cNvSpPr txBox="1"/>
          <p:nvPr/>
        </p:nvSpPr>
        <p:spPr>
          <a:xfrm>
            <a:off x="1522237" y="846988"/>
            <a:ext cx="112994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/>
              <a:t>Logo de</a:t>
            </a:r>
          </a:p>
          <a:p>
            <a:pPr algn="ctr"/>
            <a:r>
              <a:rPr lang="es-CO" sz="2400" b="1" dirty="0" smtClean="0"/>
              <a:t>Colegio </a:t>
            </a:r>
          </a:p>
        </p:txBody>
      </p:sp>
      <p:sp>
        <p:nvSpPr>
          <p:cNvPr id="68" name="Rectángulo redondeado 67"/>
          <p:cNvSpPr/>
          <p:nvPr/>
        </p:nvSpPr>
        <p:spPr>
          <a:xfrm>
            <a:off x="431430" y="2510225"/>
            <a:ext cx="3500394" cy="203407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69" name="Rectángulo 68"/>
          <p:cNvSpPr/>
          <p:nvPr/>
        </p:nvSpPr>
        <p:spPr>
          <a:xfrm>
            <a:off x="466538" y="2803987"/>
            <a:ext cx="121860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80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mpact" panose="020B0806030902050204" pitchFamily="34" charset="0"/>
              </a:rPr>
              <a:t>01</a:t>
            </a:r>
            <a:endParaRPr lang="es-ES" sz="88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70" name="Rectángulo 69"/>
          <p:cNvSpPr/>
          <p:nvPr/>
        </p:nvSpPr>
        <p:spPr>
          <a:xfrm>
            <a:off x="2192151" y="2696246"/>
            <a:ext cx="1388248" cy="11454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 smtClean="0">
                <a:solidFill>
                  <a:schemeClr val="tx1"/>
                </a:solidFill>
              </a:rPr>
              <a:t>FOTO</a:t>
            </a:r>
          </a:p>
          <a:p>
            <a:pPr algn="ctr"/>
            <a:r>
              <a:rPr lang="es-CO" sz="1600" dirty="0" smtClean="0">
                <a:solidFill>
                  <a:schemeClr val="tx1"/>
                </a:solidFill>
              </a:rPr>
              <a:t>CANDIDATO/A</a:t>
            </a:r>
            <a:endParaRPr lang="es-CO" sz="1600" dirty="0">
              <a:solidFill>
                <a:schemeClr val="tx1"/>
              </a:solidFill>
            </a:endParaRPr>
          </a:p>
        </p:txBody>
      </p:sp>
      <p:sp>
        <p:nvSpPr>
          <p:cNvPr id="71" name="CuadroTexto 70"/>
          <p:cNvSpPr txBox="1"/>
          <p:nvPr/>
        </p:nvSpPr>
        <p:spPr>
          <a:xfrm>
            <a:off x="2205966" y="3795499"/>
            <a:ext cx="1374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Nombre candidato/a</a:t>
            </a:r>
            <a:endParaRPr lang="es-CO" dirty="0"/>
          </a:p>
        </p:txBody>
      </p:sp>
      <p:sp>
        <p:nvSpPr>
          <p:cNvPr id="72" name="Rectángulo redondeado 71"/>
          <p:cNvSpPr/>
          <p:nvPr/>
        </p:nvSpPr>
        <p:spPr>
          <a:xfrm>
            <a:off x="4312295" y="2588249"/>
            <a:ext cx="3500394" cy="203407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73" name="Rectángulo 72"/>
          <p:cNvSpPr/>
          <p:nvPr/>
        </p:nvSpPr>
        <p:spPr>
          <a:xfrm>
            <a:off x="4279276" y="2882011"/>
            <a:ext cx="135485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80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mpact" panose="020B0806030902050204" pitchFamily="34" charset="0"/>
              </a:rPr>
              <a:t>02</a:t>
            </a:r>
            <a:endParaRPr lang="es-ES" sz="88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74" name="Rectángulo 73"/>
          <p:cNvSpPr/>
          <p:nvPr/>
        </p:nvSpPr>
        <p:spPr>
          <a:xfrm>
            <a:off x="6073016" y="2774270"/>
            <a:ext cx="1388248" cy="11454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 smtClean="0">
                <a:solidFill>
                  <a:schemeClr val="tx1"/>
                </a:solidFill>
              </a:rPr>
              <a:t>FOTO</a:t>
            </a:r>
          </a:p>
          <a:p>
            <a:pPr algn="ctr"/>
            <a:r>
              <a:rPr lang="es-CO" sz="1600" dirty="0" smtClean="0">
                <a:solidFill>
                  <a:schemeClr val="tx1"/>
                </a:solidFill>
              </a:rPr>
              <a:t>CANDIDATO/A</a:t>
            </a:r>
            <a:endParaRPr lang="es-CO" sz="1600" dirty="0">
              <a:solidFill>
                <a:schemeClr val="tx1"/>
              </a:solidFill>
            </a:endParaRPr>
          </a:p>
        </p:txBody>
      </p:sp>
      <p:sp>
        <p:nvSpPr>
          <p:cNvPr id="75" name="CuadroTexto 74"/>
          <p:cNvSpPr txBox="1"/>
          <p:nvPr/>
        </p:nvSpPr>
        <p:spPr>
          <a:xfrm>
            <a:off x="6086831" y="3873523"/>
            <a:ext cx="1374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Nombre candidato/a</a:t>
            </a:r>
            <a:endParaRPr lang="es-CO" dirty="0"/>
          </a:p>
        </p:txBody>
      </p:sp>
      <p:sp>
        <p:nvSpPr>
          <p:cNvPr id="76" name="Rectángulo redondeado 75"/>
          <p:cNvSpPr/>
          <p:nvPr/>
        </p:nvSpPr>
        <p:spPr>
          <a:xfrm>
            <a:off x="8164114" y="2588249"/>
            <a:ext cx="3500394" cy="203407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77" name="Rectángulo 76"/>
          <p:cNvSpPr/>
          <p:nvPr/>
        </p:nvSpPr>
        <p:spPr>
          <a:xfrm>
            <a:off x="8115065" y="2882011"/>
            <a:ext cx="138691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80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mpact" panose="020B0806030902050204" pitchFamily="34" charset="0"/>
              </a:rPr>
              <a:t>03</a:t>
            </a:r>
            <a:endParaRPr lang="es-ES" sz="88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78" name="Rectángulo 77"/>
          <p:cNvSpPr/>
          <p:nvPr/>
        </p:nvSpPr>
        <p:spPr>
          <a:xfrm>
            <a:off x="9924835" y="2774270"/>
            <a:ext cx="1388248" cy="11454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dirty="0" smtClean="0">
                <a:solidFill>
                  <a:schemeClr val="tx1"/>
                </a:solidFill>
              </a:rPr>
              <a:t>FOTO</a:t>
            </a:r>
          </a:p>
          <a:p>
            <a:pPr algn="ctr"/>
            <a:r>
              <a:rPr lang="es-CO" sz="1600" dirty="0" smtClean="0">
                <a:solidFill>
                  <a:schemeClr val="tx1"/>
                </a:solidFill>
              </a:rPr>
              <a:t>CANDIDATO/A</a:t>
            </a:r>
            <a:endParaRPr lang="es-CO" sz="1600" dirty="0">
              <a:solidFill>
                <a:schemeClr val="tx1"/>
              </a:solidFill>
            </a:endParaRPr>
          </a:p>
        </p:txBody>
      </p:sp>
      <p:sp>
        <p:nvSpPr>
          <p:cNvPr id="79" name="CuadroTexto 78"/>
          <p:cNvSpPr txBox="1"/>
          <p:nvPr/>
        </p:nvSpPr>
        <p:spPr>
          <a:xfrm>
            <a:off x="9938650" y="3873523"/>
            <a:ext cx="1374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Nombre candidato/a</a:t>
            </a:r>
            <a:endParaRPr lang="es-CO" dirty="0"/>
          </a:p>
        </p:txBody>
      </p:sp>
      <p:sp>
        <p:nvSpPr>
          <p:cNvPr id="80" name="Rectángulo redondeado 79"/>
          <p:cNvSpPr/>
          <p:nvPr/>
        </p:nvSpPr>
        <p:spPr>
          <a:xfrm>
            <a:off x="4623039" y="5095078"/>
            <a:ext cx="2918038" cy="152965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82" name="Rectángulo 81"/>
          <p:cNvSpPr/>
          <p:nvPr/>
        </p:nvSpPr>
        <p:spPr>
          <a:xfrm>
            <a:off x="5045952" y="5301766"/>
            <a:ext cx="2150952" cy="11454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 smtClean="0">
                <a:solidFill>
                  <a:schemeClr val="tx1"/>
                </a:solidFill>
              </a:rPr>
              <a:t>VOTO EN</a:t>
            </a:r>
          </a:p>
          <a:p>
            <a:pPr algn="ctr"/>
            <a:r>
              <a:rPr lang="es-CO" sz="2400" dirty="0" smtClean="0">
                <a:solidFill>
                  <a:schemeClr val="tx1"/>
                </a:solidFill>
              </a:rPr>
              <a:t>BLANCO</a:t>
            </a:r>
            <a:endParaRPr lang="es-CO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2303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381</Words>
  <Application>Microsoft Office PowerPoint</Application>
  <PresentationFormat>Panorámica</PresentationFormat>
  <Paragraphs>259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Impact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Santana</dc:creator>
  <cp:lastModifiedBy>Carlos Santana</cp:lastModifiedBy>
  <cp:revision>2</cp:revision>
  <dcterms:created xsi:type="dcterms:W3CDTF">2019-02-15T14:12:19Z</dcterms:created>
  <dcterms:modified xsi:type="dcterms:W3CDTF">2019-02-15T14:13:33Z</dcterms:modified>
</cp:coreProperties>
</file>